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genetic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Why Do You Look Like That?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The Genetic Lottery That Made You, You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MS-LS3-1, MS-LS3-2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8th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how genes are passed from parents to offspring through chromosomes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sexual reproduction creates unique genetic combinations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trait inheritance patterns using dominant and recessive alleles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Evaluate why genetic variation is important for species survival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Allele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Different versions of the same gene — you inherit one from each parent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Dominant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An allele that is expressed even when only one copy is present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Recessive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An allele that is only expressed when two copies are present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Genotype vs. Phenotype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Genotype is the genetic code (Bb); phenotype is the observable trait (brown eyes)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Why do you look similar to your parents but not exactly like them?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The Genetic Lottery That Made You, You. Today we'll build a MODEL to discover the answer!</a:t>
            </a:r>
          </a:p>
        </p:txBody>
      </p:sp>
      <p:pic>
        <p:nvPicPr>
          <p:cNvPr id="8" name="Picture 7" descr="landscape-d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inherit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Parent 1 Alleles</a:t>
            </a:r>
          </a:p>
          <a:p>
            <a:pPr>
              <a:spcBef>
                <a:spcPts val="600"/>
              </a:spcBef>
              <a:defRPr sz="1600"/>
            </a:pPr>
            <a:r>
              <a:t>     *  Parent 2 Alleles</a:t>
            </a:r>
          </a:p>
          <a:p>
            <a:pPr>
              <a:spcBef>
                <a:spcPts val="600"/>
              </a:spcBef>
              <a:defRPr sz="1600"/>
            </a:pPr>
            <a:r>
              <a:t>     *  Offspring Genotype</a:t>
            </a:r>
          </a:p>
          <a:p>
            <a:pPr>
              <a:spcBef>
                <a:spcPts val="600"/>
              </a:spcBef>
              <a:defRPr sz="1600"/>
            </a:pPr>
            <a:r>
              <a:t>     *  Trait Expression (Phenotype)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trai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If both parents carry one dominant and one recessive allele for eye color, what combinations could their child inherit?</a:t>
            </a:r>
          </a:p>
        </p:txBody>
      </p:sp>
      <p:pic>
        <p:nvPicPr>
          <p:cNvPr id="8" name="Picture 7" descr="discussion-trai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Both Dominant</a:t>
            </a:r>
          </a:p>
          <a:p>
            <a:pPr>
              <a:defRPr sz="1400"/>
            </a:pPr>
            <a:r>
              <a:t>     Set both parents to homozygous dominant (BB × BB)</a:t>
            </a:r>
          </a:p>
          <a:p>
            <a:pPr>
              <a:spcBef>
                <a:spcPts val="1200"/>
              </a:spcBef>
              <a:defRPr sz="1600" b="1"/>
            </a:pPr>
            <a:r>
              <a:t>Carrier Parents</a:t>
            </a:r>
          </a:p>
          <a:p>
            <a:pPr>
              <a:defRPr sz="1400"/>
            </a:pPr>
            <a:r>
              <a:t>     Set both parents to heterozygous (Bb × Bb) — the classic cross</a:t>
            </a:r>
          </a:p>
          <a:p>
            <a:pPr>
              <a:spcBef>
                <a:spcPts val="1200"/>
              </a:spcBef>
              <a:defRPr sz="1600" b="1"/>
            </a:pPr>
            <a:r>
              <a:t>One Recessive Parent</a:t>
            </a:r>
          </a:p>
          <a:p>
            <a:pPr>
              <a:defRPr sz="1400"/>
            </a:pPr>
            <a:r>
              <a:t>     Set one parent to bb and one to Bb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You inherit ONE allele from each parent — your unique combination is why you're genetically unique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Dominant alleles mask recessive ones, but recessive alleles are still passed on (carriers!)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The classic Bb × Bb cross produces a 3:1 phenotype ratio (75% dominant, 25% recessive)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Sexual reproduction creates variation through random allele combinations — that's evolution fuel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You inherit a random combination of alleles from both parents. Because each parent has two alleles for every gene and you only get one from each, the combination creates a unique genetic blueprint that makes you similar to — but different from — both parents!</a:t>
            </a:r>
          </a:p>
        </p:txBody>
      </p:sp>
      <p:pic>
        <p:nvPicPr>
          <p:cNvPr id="8" name="Picture 7" descr="cover-genetic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Solve a Genetic Mystery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Use genetic inheritance patterns to solve a real-world mystery: determine the parents of an unknown organism based on trait evidence.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wildlife conservation team found a rare animal cub. They need to determine which adults are the parents to manage the breeding program. You have trait data for the cub and several potential parents.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What traits does the cub express? What are its possible genotypes?</a:t>
            </a:r>
          </a:p>
          <a:p>
            <a:pPr>
              <a:spcBef>
                <a:spcPts val="400"/>
              </a:spcBef>
              <a:defRPr sz="1300"/>
            </a:pPr>
            <a:r>
              <a:t>     *  Which parent combinations could produce this phenotype?</a:t>
            </a:r>
          </a:p>
          <a:p>
            <a:pPr>
              <a:spcBef>
                <a:spcPts val="400"/>
              </a:spcBef>
              <a:defRPr sz="1300"/>
            </a:pPr>
            <a:r>
              <a:t>     *  How can you rule out impossible parent combinations?</a:t>
            </a:r>
          </a:p>
        </p:txBody>
      </p:sp>
      <p:pic>
        <p:nvPicPr>
          <p:cNvPr id="7" name="Picture 6" descr="stem-genetic-myster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Genetic Counselors help families understand inherited conditions and make informed decisions. Forensic Geneticists use DNA to solve crimes. They earn $65,000-$110,000/year.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